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7"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p:restoredTop sz="85169"/>
  </p:normalViewPr>
  <p:slideViewPr>
    <p:cSldViewPr snapToGrid="0" snapToObjects="1">
      <p:cViewPr>
        <p:scale>
          <a:sx n="95" d="100"/>
          <a:sy n="95" d="100"/>
        </p:scale>
        <p:origin x="-72" y="8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K.Ananthasayana</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08</a:t>
            </a:r>
            <a:r>
              <a:rPr lang="en-US" baseline="30000" dirty="0" smtClean="0">
                <a:solidFill>
                  <a:schemeClr val="bg2"/>
                </a:solidFill>
                <a:latin typeface="Abadi" panose="020B0604020104020204" pitchFamily="34" charset="0"/>
                <a:ea typeface="SF Pro" pitchFamily="2" charset="0"/>
                <a:cs typeface="SF Pro" pitchFamily="2" charset="0"/>
              </a:rPr>
              <a:t>th </a:t>
            </a:r>
            <a:r>
              <a:rPr lang="en-US" dirty="0" smtClean="0">
                <a:solidFill>
                  <a:schemeClr val="bg2"/>
                </a:solidFill>
                <a:latin typeface="Abadi" panose="020B0604020104020204" pitchFamily="34" charset="0"/>
                <a:ea typeface="SF Pro" pitchFamily="2" charset="0"/>
                <a:cs typeface="SF Pro" pitchFamily="2" charset="0"/>
              </a:rPr>
              <a:t>Dec </a:t>
            </a:r>
            <a:r>
              <a:rPr lang="en-US" dirty="0" smtClean="0">
                <a:solidFill>
                  <a:schemeClr val="bg2"/>
                </a:solidFill>
                <a:latin typeface="Abadi" panose="020B0604020104020204" pitchFamily="34" charset="0"/>
                <a:ea typeface="SF Pro" pitchFamily="2" charset="0"/>
                <a:cs typeface="SF Pro" pitchFamily="2" charset="0"/>
              </a:rPr>
              <a:t>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ction="ppaction://hlinkfile"/>
              </a:rPr>
              <a:t>https://github.com/k-a-sayana/IBM-Applied-Data-Science-Capstone-Project/blob/main/Data%20Wrangling.ipynb</a:t>
            </a:r>
            <a:endParaRPr lang="en-US" dirty="0" smtClean="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ction="ppaction://hlinkfile"/>
              </a:rPr>
              <a:t>https://github.com/k-a-sayana/IBM-Applied-Data-Science-Capstone-Project/blob/main/EDA%20with%20Data%20Visualization.ipynb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ction="ppaction://hlinkfile"/>
              </a:rPr>
              <a:t>https://github.com/k-a-sayana/IBM-Applied-Data-Science-Capstone-Project/blob/main/EDA%20with%20SQL.ipynb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ction="ppaction://hlinkfile"/>
              </a:rPr>
              <a:t>https://github.com/k-a-sayana/IBM-Applied-Data-Science-Capstone-Project/blob/main/app.py</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US" sz="2000" dirty="0">
                <a:solidFill>
                  <a:schemeClr val="accent3">
                    <a:lumMod val="25000"/>
                  </a:schemeClr>
                </a:solidFill>
                <a:latin typeface="Abadi"/>
                <a:hlinkClick r:id="rId3" action="ppaction://hlinkfile"/>
              </a:rPr>
              <a:t>https://github.com/k-a-sayana/IBM-Applied-Data-Science-Capstone Project/blob/main/Machine%20Learning%20Prediction.ipynb</a:t>
            </a:r>
            <a:endParaRPr lang="en-US" sz="2000" dirty="0"/>
          </a:p>
          <a:p>
            <a:pPr>
              <a:lnSpc>
                <a:spcPct val="100000"/>
              </a:lnSpc>
              <a:spcBef>
                <a:spcPts val="1400"/>
              </a:spcBef>
            </a:pP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6448051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to the </a:t>
            </a:r>
            <a:r>
              <a:rPr lang="en-US" sz="2200" dirty="0">
                <a:solidFill>
                  <a:schemeClr val="accent3">
                    <a:lumMod val="25000"/>
                  </a:schemeClr>
                </a:solidFill>
                <a:latin typeface="Abadi" panose="020B0604020104020204" pitchFamily="34" charset="0"/>
              </a:rPr>
              <a:t>notebook is </a:t>
            </a:r>
            <a:r>
              <a:rPr lang="en-US" sz="2200" dirty="0" smtClean="0">
                <a:solidFill>
                  <a:schemeClr val="accent3">
                    <a:lumMod val="25000"/>
                  </a:schemeClr>
                </a:solidFill>
                <a:latin typeface="Abadi" panose="020B0604020104020204" pitchFamily="34" charset="0"/>
                <a:hlinkClick r:id="rId3" action="ppaction://hlinkfile"/>
              </a:rPr>
              <a:t>https://github.com/k-a-sayana/IBM-Applied-Data-Science-Capstone-Project/blob/main/Data%20Collection%20API.ipynb</a:t>
            </a:r>
            <a:endParaRPr lang="en-US" sz="2200" dirty="0" smtClean="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ction="ppaction://hlinkfile"/>
              </a:rPr>
              <a:t>https://github.com/k-a-sayana/IBM-Applied-Data-Science-Capstone-Project/blob/main/Data%20Collection%20with%20Web%20Scraping.ipynb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1396</TotalTime>
  <Words>1591</Words>
  <Application>Microsoft Office PowerPoint</Application>
  <PresentationFormat>Custom</PresentationFormat>
  <Paragraphs>207</Paragraphs>
  <Slides>47</Slides>
  <Notes>3</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Ananthasayana</cp:lastModifiedBy>
  <cp:revision>205</cp:revision>
  <dcterms:created xsi:type="dcterms:W3CDTF">2021-04-29T18:58:34Z</dcterms:created>
  <dcterms:modified xsi:type="dcterms:W3CDTF">2022-12-08T16:56:33Z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